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3250"/>
  </p:normalViewPr>
  <p:slideViewPr>
    <p:cSldViewPr snapToGrid="0" snapToObjects="1">
      <p:cViewPr varScale="1">
        <p:scale>
          <a:sx n="72" d="100"/>
          <a:sy n="72" d="100"/>
        </p:scale>
        <p:origin x="38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0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54E5B9F-E3D0-D54E-93F8-4871E825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58" y="0"/>
            <a:ext cx="6096000" cy="121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44364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3495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A)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647267" y="920049"/>
            <a:ext cx="18694400" cy="2356556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822"/>
          </a:p>
        </p:txBody>
      </p:sp>
      <p:sp>
        <p:nvSpPr>
          <p:cNvPr id="11" name="TextBox 10"/>
          <p:cNvSpPr txBox="1"/>
          <p:nvPr/>
        </p:nvSpPr>
        <p:spPr>
          <a:xfrm>
            <a:off x="0" y="8579336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21</cp:revision>
  <cp:lastPrinted>2019-09-23T18:21:25Z</cp:lastPrinted>
  <dcterms:created xsi:type="dcterms:W3CDTF">2019-08-29T21:27:25Z</dcterms:created>
  <dcterms:modified xsi:type="dcterms:W3CDTF">2020-03-30T02:10:39Z</dcterms:modified>
</cp:coreProperties>
</file>